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07F8249B-7804-1C44-B72E-6ADE8F58C9E0}">
          <p14:sldIdLst>
            <p14:sldId id="256"/>
            <p14:sldId id="262"/>
            <p14:sldId id="257"/>
            <p14:sldId id="258"/>
            <p14:sldId id="260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Özgen İmrağ" initials="Öİ" lastIdx="1" clrIdx="0">
    <p:extLst>
      <p:ext uri="{19B8F6BF-5375-455C-9EA6-DF929625EA0E}">
        <p15:presenceInfo xmlns:p15="http://schemas.microsoft.com/office/powerpoint/2012/main" userId="Özgen İmra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2"/>
    <p:restoredTop sz="94682"/>
  </p:normalViewPr>
  <p:slideViewPr>
    <p:cSldViewPr snapToGrid="0" snapToObjects="1">
      <p:cViewPr varScale="1">
        <p:scale>
          <a:sx n="104" d="100"/>
          <a:sy n="104" d="100"/>
        </p:scale>
        <p:origin x="216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7T05:14:00.932" idx="1">
    <p:pos x="10" y="10"/>
    <p:text>deneme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7T05:14:00.932" idx="1">
    <p:pos x="10" y="10"/>
    <p:text>deneme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60B57-54F3-A148-8723-BC08106A94D6}" type="doc">
      <dgm:prSet loTypeId="urn:microsoft.com/office/officeart/2005/8/layout/radial5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4538AC19-01D2-F242-9E71-6AEC5CC808BE}">
      <dgm:prSet phldrT="[Metin]"/>
      <dgm:spPr/>
      <dgm:t>
        <a:bodyPr/>
        <a:lstStyle/>
        <a:p>
          <a:r>
            <a:rPr lang="tr-TR" dirty="0"/>
            <a:t>RDBMS</a:t>
          </a:r>
        </a:p>
      </dgm:t>
    </dgm:pt>
    <dgm:pt modelId="{9AC5DDB4-9BCF-4248-88EE-FB9863AFC446}" type="parTrans" cxnId="{0F2F5878-5410-7241-832B-9A3B13DFB006}">
      <dgm:prSet/>
      <dgm:spPr/>
      <dgm:t>
        <a:bodyPr/>
        <a:lstStyle/>
        <a:p>
          <a:endParaRPr lang="tr-TR"/>
        </a:p>
      </dgm:t>
    </dgm:pt>
    <dgm:pt modelId="{54B4B7E2-EAAE-4548-8961-E580D18A8D56}" type="sibTrans" cxnId="{0F2F5878-5410-7241-832B-9A3B13DFB006}">
      <dgm:prSet/>
      <dgm:spPr/>
      <dgm:t>
        <a:bodyPr/>
        <a:lstStyle/>
        <a:p>
          <a:endParaRPr lang="tr-TR"/>
        </a:p>
      </dgm:t>
    </dgm:pt>
    <dgm:pt modelId="{72E06B5A-FD22-2B4F-888D-9F634664C649}">
      <dgm:prSet phldrT="[Metin]"/>
      <dgm:spPr/>
      <dgm:t>
        <a:bodyPr/>
        <a:lstStyle/>
        <a:p>
          <a:r>
            <a:rPr lang="tr-TR" dirty="0" err="1"/>
            <a:t>Oracle</a:t>
          </a:r>
          <a:endParaRPr lang="tr-TR" dirty="0"/>
        </a:p>
      </dgm:t>
    </dgm:pt>
    <dgm:pt modelId="{11CEE25F-99AF-1743-A360-5E5A86FAD6FD}" type="parTrans" cxnId="{E4966E7A-2810-3A4E-A0DF-70F76AB5E828}">
      <dgm:prSet/>
      <dgm:spPr/>
      <dgm:t>
        <a:bodyPr/>
        <a:lstStyle/>
        <a:p>
          <a:endParaRPr lang="tr-TR"/>
        </a:p>
      </dgm:t>
    </dgm:pt>
    <dgm:pt modelId="{C2DA146C-BA86-D040-B9CA-35D21D9ACD12}" type="sibTrans" cxnId="{E4966E7A-2810-3A4E-A0DF-70F76AB5E828}">
      <dgm:prSet/>
      <dgm:spPr/>
      <dgm:t>
        <a:bodyPr/>
        <a:lstStyle/>
        <a:p>
          <a:endParaRPr lang="tr-TR"/>
        </a:p>
      </dgm:t>
    </dgm:pt>
    <dgm:pt modelId="{34FFD343-5AB9-E440-A56B-918DFA2A6336}">
      <dgm:prSet phldrT="[Metin]"/>
      <dgm:spPr/>
      <dgm:t>
        <a:bodyPr/>
        <a:lstStyle/>
        <a:p>
          <a:r>
            <a:rPr lang="tr-TR" dirty="0" err="1"/>
            <a:t>PostgreSQL</a:t>
          </a:r>
          <a:endParaRPr lang="tr-TR" dirty="0"/>
        </a:p>
      </dgm:t>
    </dgm:pt>
    <dgm:pt modelId="{A5DC2A3A-C7F3-9040-AEF1-8071710B2B76}" type="parTrans" cxnId="{432986A2-6349-F94B-883B-72A8E64056A0}">
      <dgm:prSet/>
      <dgm:spPr/>
      <dgm:t>
        <a:bodyPr/>
        <a:lstStyle/>
        <a:p>
          <a:endParaRPr lang="tr-TR"/>
        </a:p>
      </dgm:t>
    </dgm:pt>
    <dgm:pt modelId="{BE18B84C-A49E-924B-AD12-0A1A846FAA47}" type="sibTrans" cxnId="{432986A2-6349-F94B-883B-72A8E64056A0}">
      <dgm:prSet/>
      <dgm:spPr/>
      <dgm:t>
        <a:bodyPr/>
        <a:lstStyle/>
        <a:p>
          <a:endParaRPr lang="tr-TR"/>
        </a:p>
      </dgm:t>
    </dgm:pt>
    <dgm:pt modelId="{CD732417-12BD-6D4E-8544-826FF7518BD0}">
      <dgm:prSet phldrT="[Metin]"/>
      <dgm:spPr/>
      <dgm:t>
        <a:bodyPr/>
        <a:lstStyle/>
        <a:p>
          <a:r>
            <a:rPr lang="tr-TR" dirty="0" err="1"/>
            <a:t>MySQL</a:t>
          </a:r>
          <a:endParaRPr lang="tr-TR" dirty="0"/>
        </a:p>
      </dgm:t>
    </dgm:pt>
    <dgm:pt modelId="{8827559C-36C9-814C-AE97-40BBBAD6FD65}" type="parTrans" cxnId="{A6C39A04-8FCC-1F41-B9A5-C727BCBF9BAB}">
      <dgm:prSet/>
      <dgm:spPr/>
      <dgm:t>
        <a:bodyPr/>
        <a:lstStyle/>
        <a:p>
          <a:endParaRPr lang="tr-TR"/>
        </a:p>
      </dgm:t>
    </dgm:pt>
    <dgm:pt modelId="{A8B273EE-9AD4-2C49-9736-59D840C1F32D}" type="sibTrans" cxnId="{A6C39A04-8FCC-1F41-B9A5-C727BCBF9BAB}">
      <dgm:prSet/>
      <dgm:spPr/>
      <dgm:t>
        <a:bodyPr/>
        <a:lstStyle/>
        <a:p>
          <a:endParaRPr lang="tr-TR"/>
        </a:p>
      </dgm:t>
    </dgm:pt>
    <dgm:pt modelId="{05BBC584-FDE1-3241-B2CC-6832F5C3882B}">
      <dgm:prSet phldrT="[Metin]"/>
      <dgm:spPr/>
      <dgm:t>
        <a:bodyPr/>
        <a:lstStyle/>
        <a:p>
          <a:r>
            <a:rPr lang="tr-TR" dirty="0" err="1"/>
            <a:t>MsSQL</a:t>
          </a:r>
          <a:endParaRPr lang="tr-TR" dirty="0"/>
        </a:p>
      </dgm:t>
    </dgm:pt>
    <dgm:pt modelId="{BDE84292-D907-E249-8AD7-C1F7D3CC98E8}" type="parTrans" cxnId="{3BCF84F8-EB28-B643-9F4A-D947D881A0BA}">
      <dgm:prSet/>
      <dgm:spPr/>
      <dgm:t>
        <a:bodyPr/>
        <a:lstStyle/>
        <a:p>
          <a:endParaRPr lang="tr-TR"/>
        </a:p>
      </dgm:t>
    </dgm:pt>
    <dgm:pt modelId="{48104FDE-C582-3C4F-85A7-C0E5C2C9D1B6}" type="sibTrans" cxnId="{3BCF84F8-EB28-B643-9F4A-D947D881A0BA}">
      <dgm:prSet/>
      <dgm:spPr/>
      <dgm:t>
        <a:bodyPr/>
        <a:lstStyle/>
        <a:p>
          <a:endParaRPr lang="tr-TR"/>
        </a:p>
      </dgm:t>
    </dgm:pt>
    <dgm:pt modelId="{CE7B56C8-249C-EF41-8464-F30162AA3567}" type="pres">
      <dgm:prSet presAssocID="{F6960B57-54F3-A148-8723-BC08106A94D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6DAD1D4-F52F-8249-9B36-BB89B2BE0420}" type="pres">
      <dgm:prSet presAssocID="{4538AC19-01D2-F242-9E71-6AEC5CC808BE}" presName="centerShape" presStyleLbl="node0" presStyleIdx="0" presStyleCnt="1"/>
      <dgm:spPr/>
    </dgm:pt>
    <dgm:pt modelId="{D2BAD43E-5DC8-084E-A5A8-8CACF41F0E6A}" type="pres">
      <dgm:prSet presAssocID="{11CEE25F-99AF-1743-A360-5E5A86FAD6FD}" presName="parTrans" presStyleLbl="sibTrans2D1" presStyleIdx="0" presStyleCnt="4"/>
      <dgm:spPr/>
    </dgm:pt>
    <dgm:pt modelId="{D1288C02-D3AA-CB40-B237-A3F7AE390359}" type="pres">
      <dgm:prSet presAssocID="{11CEE25F-99AF-1743-A360-5E5A86FAD6FD}" presName="connectorText" presStyleLbl="sibTrans2D1" presStyleIdx="0" presStyleCnt="4"/>
      <dgm:spPr/>
    </dgm:pt>
    <dgm:pt modelId="{500F3C2E-5FBB-EC43-920D-D4D3BFE0DC7D}" type="pres">
      <dgm:prSet presAssocID="{72E06B5A-FD22-2B4F-888D-9F634664C649}" presName="node" presStyleLbl="node1" presStyleIdx="0" presStyleCnt="4">
        <dgm:presLayoutVars>
          <dgm:bulletEnabled val="1"/>
        </dgm:presLayoutVars>
      </dgm:prSet>
      <dgm:spPr/>
    </dgm:pt>
    <dgm:pt modelId="{364D339B-BB83-A44A-8DA2-2316545C028D}" type="pres">
      <dgm:prSet presAssocID="{A5DC2A3A-C7F3-9040-AEF1-8071710B2B76}" presName="parTrans" presStyleLbl="sibTrans2D1" presStyleIdx="1" presStyleCnt="4"/>
      <dgm:spPr/>
    </dgm:pt>
    <dgm:pt modelId="{BBEB0498-D90F-1047-8A7D-C303F77ACF6A}" type="pres">
      <dgm:prSet presAssocID="{A5DC2A3A-C7F3-9040-AEF1-8071710B2B76}" presName="connectorText" presStyleLbl="sibTrans2D1" presStyleIdx="1" presStyleCnt="4"/>
      <dgm:spPr/>
    </dgm:pt>
    <dgm:pt modelId="{631D88D4-E0B3-7041-B35A-69D53767CD7E}" type="pres">
      <dgm:prSet presAssocID="{34FFD343-5AB9-E440-A56B-918DFA2A6336}" presName="node" presStyleLbl="node1" presStyleIdx="1" presStyleCnt="4">
        <dgm:presLayoutVars>
          <dgm:bulletEnabled val="1"/>
        </dgm:presLayoutVars>
      </dgm:prSet>
      <dgm:spPr/>
    </dgm:pt>
    <dgm:pt modelId="{C477AE50-1EF0-2643-93E1-1668A8E4F9FE}" type="pres">
      <dgm:prSet presAssocID="{8827559C-36C9-814C-AE97-40BBBAD6FD65}" presName="parTrans" presStyleLbl="sibTrans2D1" presStyleIdx="2" presStyleCnt="4"/>
      <dgm:spPr/>
    </dgm:pt>
    <dgm:pt modelId="{8961C8D1-DFA9-8246-85E2-F930A94624C3}" type="pres">
      <dgm:prSet presAssocID="{8827559C-36C9-814C-AE97-40BBBAD6FD65}" presName="connectorText" presStyleLbl="sibTrans2D1" presStyleIdx="2" presStyleCnt="4"/>
      <dgm:spPr/>
    </dgm:pt>
    <dgm:pt modelId="{42C0F2F1-F48A-E14E-A832-083F06485CE0}" type="pres">
      <dgm:prSet presAssocID="{CD732417-12BD-6D4E-8544-826FF7518BD0}" presName="node" presStyleLbl="node1" presStyleIdx="2" presStyleCnt="4">
        <dgm:presLayoutVars>
          <dgm:bulletEnabled val="1"/>
        </dgm:presLayoutVars>
      </dgm:prSet>
      <dgm:spPr/>
    </dgm:pt>
    <dgm:pt modelId="{9F39F8DF-96B3-1D4B-830C-255031329406}" type="pres">
      <dgm:prSet presAssocID="{BDE84292-D907-E249-8AD7-C1F7D3CC98E8}" presName="parTrans" presStyleLbl="sibTrans2D1" presStyleIdx="3" presStyleCnt="4"/>
      <dgm:spPr/>
    </dgm:pt>
    <dgm:pt modelId="{9256BB13-1F70-5E45-A4FC-E01D4D78C054}" type="pres">
      <dgm:prSet presAssocID="{BDE84292-D907-E249-8AD7-C1F7D3CC98E8}" presName="connectorText" presStyleLbl="sibTrans2D1" presStyleIdx="3" presStyleCnt="4"/>
      <dgm:spPr/>
    </dgm:pt>
    <dgm:pt modelId="{2642A853-4AC7-9542-A261-D833210914B1}" type="pres">
      <dgm:prSet presAssocID="{05BBC584-FDE1-3241-B2CC-6832F5C3882B}" presName="node" presStyleLbl="node1" presStyleIdx="3" presStyleCnt="4">
        <dgm:presLayoutVars>
          <dgm:bulletEnabled val="1"/>
        </dgm:presLayoutVars>
      </dgm:prSet>
      <dgm:spPr/>
    </dgm:pt>
  </dgm:ptLst>
  <dgm:cxnLst>
    <dgm:cxn modelId="{A6C39A04-8FCC-1F41-B9A5-C727BCBF9BAB}" srcId="{4538AC19-01D2-F242-9E71-6AEC5CC808BE}" destId="{CD732417-12BD-6D4E-8544-826FF7518BD0}" srcOrd="2" destOrd="0" parTransId="{8827559C-36C9-814C-AE97-40BBBAD6FD65}" sibTransId="{A8B273EE-9AD4-2C49-9736-59D840C1F32D}"/>
    <dgm:cxn modelId="{9D310A13-E0B2-4B45-8FB4-44A40A0E22D4}" type="presOf" srcId="{8827559C-36C9-814C-AE97-40BBBAD6FD65}" destId="{C477AE50-1EF0-2643-93E1-1668A8E4F9FE}" srcOrd="0" destOrd="0" presId="urn:microsoft.com/office/officeart/2005/8/layout/radial5"/>
    <dgm:cxn modelId="{93705919-1449-784D-BFE5-4DDCC6E9438F}" type="presOf" srcId="{F6960B57-54F3-A148-8723-BC08106A94D6}" destId="{CE7B56C8-249C-EF41-8464-F30162AA3567}" srcOrd="0" destOrd="0" presId="urn:microsoft.com/office/officeart/2005/8/layout/radial5"/>
    <dgm:cxn modelId="{DA69D11E-3D67-134F-AB5E-A1B9FCCDF699}" type="presOf" srcId="{BDE84292-D907-E249-8AD7-C1F7D3CC98E8}" destId="{9F39F8DF-96B3-1D4B-830C-255031329406}" srcOrd="0" destOrd="0" presId="urn:microsoft.com/office/officeart/2005/8/layout/radial5"/>
    <dgm:cxn modelId="{A249DB28-B2DA-A448-9A79-C44FA59E1B85}" type="presOf" srcId="{A5DC2A3A-C7F3-9040-AEF1-8071710B2B76}" destId="{364D339B-BB83-A44A-8DA2-2316545C028D}" srcOrd="0" destOrd="0" presId="urn:microsoft.com/office/officeart/2005/8/layout/radial5"/>
    <dgm:cxn modelId="{A18B1A29-FE51-3B41-AC6A-9F48B6DF860E}" type="presOf" srcId="{A5DC2A3A-C7F3-9040-AEF1-8071710B2B76}" destId="{BBEB0498-D90F-1047-8A7D-C303F77ACF6A}" srcOrd="1" destOrd="0" presId="urn:microsoft.com/office/officeart/2005/8/layout/radial5"/>
    <dgm:cxn modelId="{BA15D245-3C2F-314B-8CEB-78DE30A074F6}" type="presOf" srcId="{05BBC584-FDE1-3241-B2CC-6832F5C3882B}" destId="{2642A853-4AC7-9542-A261-D833210914B1}" srcOrd="0" destOrd="0" presId="urn:microsoft.com/office/officeart/2005/8/layout/radial5"/>
    <dgm:cxn modelId="{E502234D-1963-8C42-B454-26D3135A86D5}" type="presOf" srcId="{4538AC19-01D2-F242-9E71-6AEC5CC808BE}" destId="{F6DAD1D4-F52F-8249-9B36-BB89B2BE0420}" srcOrd="0" destOrd="0" presId="urn:microsoft.com/office/officeart/2005/8/layout/radial5"/>
    <dgm:cxn modelId="{9EAF7D53-D520-E843-B3AF-0E0B58C955CB}" type="presOf" srcId="{BDE84292-D907-E249-8AD7-C1F7D3CC98E8}" destId="{9256BB13-1F70-5E45-A4FC-E01D4D78C054}" srcOrd="1" destOrd="0" presId="urn:microsoft.com/office/officeart/2005/8/layout/radial5"/>
    <dgm:cxn modelId="{F3209C54-67AA-BB4C-A5B1-E34484C4C070}" type="presOf" srcId="{72E06B5A-FD22-2B4F-888D-9F634664C649}" destId="{500F3C2E-5FBB-EC43-920D-D4D3BFE0DC7D}" srcOrd="0" destOrd="0" presId="urn:microsoft.com/office/officeart/2005/8/layout/radial5"/>
    <dgm:cxn modelId="{0F2F5878-5410-7241-832B-9A3B13DFB006}" srcId="{F6960B57-54F3-A148-8723-BC08106A94D6}" destId="{4538AC19-01D2-F242-9E71-6AEC5CC808BE}" srcOrd="0" destOrd="0" parTransId="{9AC5DDB4-9BCF-4248-88EE-FB9863AFC446}" sibTransId="{54B4B7E2-EAAE-4548-8961-E580D18A8D56}"/>
    <dgm:cxn modelId="{E4966E7A-2810-3A4E-A0DF-70F76AB5E828}" srcId="{4538AC19-01D2-F242-9E71-6AEC5CC808BE}" destId="{72E06B5A-FD22-2B4F-888D-9F634664C649}" srcOrd="0" destOrd="0" parTransId="{11CEE25F-99AF-1743-A360-5E5A86FAD6FD}" sibTransId="{C2DA146C-BA86-D040-B9CA-35D21D9ACD12}"/>
    <dgm:cxn modelId="{D3791788-09EF-234F-960D-34129334F1D2}" type="presOf" srcId="{8827559C-36C9-814C-AE97-40BBBAD6FD65}" destId="{8961C8D1-DFA9-8246-85E2-F930A94624C3}" srcOrd="1" destOrd="0" presId="urn:microsoft.com/office/officeart/2005/8/layout/radial5"/>
    <dgm:cxn modelId="{432986A2-6349-F94B-883B-72A8E64056A0}" srcId="{4538AC19-01D2-F242-9E71-6AEC5CC808BE}" destId="{34FFD343-5AB9-E440-A56B-918DFA2A6336}" srcOrd="1" destOrd="0" parTransId="{A5DC2A3A-C7F3-9040-AEF1-8071710B2B76}" sibTransId="{BE18B84C-A49E-924B-AD12-0A1A846FAA47}"/>
    <dgm:cxn modelId="{0515AAAB-C3C3-BA4D-9338-A04F79ACD04B}" type="presOf" srcId="{CD732417-12BD-6D4E-8544-826FF7518BD0}" destId="{42C0F2F1-F48A-E14E-A832-083F06485CE0}" srcOrd="0" destOrd="0" presId="urn:microsoft.com/office/officeart/2005/8/layout/radial5"/>
    <dgm:cxn modelId="{979553AD-DDFC-AC4E-A65B-B8CB438FFB92}" type="presOf" srcId="{34FFD343-5AB9-E440-A56B-918DFA2A6336}" destId="{631D88D4-E0B3-7041-B35A-69D53767CD7E}" srcOrd="0" destOrd="0" presId="urn:microsoft.com/office/officeart/2005/8/layout/radial5"/>
    <dgm:cxn modelId="{EB844FD2-BA1D-CC49-83E7-06D1ABC22B25}" type="presOf" srcId="{11CEE25F-99AF-1743-A360-5E5A86FAD6FD}" destId="{D2BAD43E-5DC8-084E-A5A8-8CACF41F0E6A}" srcOrd="0" destOrd="0" presId="urn:microsoft.com/office/officeart/2005/8/layout/radial5"/>
    <dgm:cxn modelId="{67AE73F8-522A-DD44-96E5-39FB3D365FDC}" type="presOf" srcId="{11CEE25F-99AF-1743-A360-5E5A86FAD6FD}" destId="{D1288C02-D3AA-CB40-B237-A3F7AE390359}" srcOrd="1" destOrd="0" presId="urn:microsoft.com/office/officeart/2005/8/layout/radial5"/>
    <dgm:cxn modelId="{3BCF84F8-EB28-B643-9F4A-D947D881A0BA}" srcId="{4538AC19-01D2-F242-9E71-6AEC5CC808BE}" destId="{05BBC584-FDE1-3241-B2CC-6832F5C3882B}" srcOrd="3" destOrd="0" parTransId="{BDE84292-D907-E249-8AD7-C1F7D3CC98E8}" sibTransId="{48104FDE-C582-3C4F-85A7-C0E5C2C9D1B6}"/>
    <dgm:cxn modelId="{4455C619-E00D-844E-9F99-2A606592364B}" type="presParOf" srcId="{CE7B56C8-249C-EF41-8464-F30162AA3567}" destId="{F6DAD1D4-F52F-8249-9B36-BB89B2BE0420}" srcOrd="0" destOrd="0" presId="urn:microsoft.com/office/officeart/2005/8/layout/radial5"/>
    <dgm:cxn modelId="{20D925E4-818A-E543-A253-6AB640293D8E}" type="presParOf" srcId="{CE7B56C8-249C-EF41-8464-F30162AA3567}" destId="{D2BAD43E-5DC8-084E-A5A8-8CACF41F0E6A}" srcOrd="1" destOrd="0" presId="urn:microsoft.com/office/officeart/2005/8/layout/radial5"/>
    <dgm:cxn modelId="{BF3A4283-FCD5-1A48-91C6-ED38CC1E26B0}" type="presParOf" srcId="{D2BAD43E-5DC8-084E-A5A8-8CACF41F0E6A}" destId="{D1288C02-D3AA-CB40-B237-A3F7AE390359}" srcOrd="0" destOrd="0" presId="urn:microsoft.com/office/officeart/2005/8/layout/radial5"/>
    <dgm:cxn modelId="{79AE40D7-6D42-FE42-9703-76F4D63D7CE1}" type="presParOf" srcId="{CE7B56C8-249C-EF41-8464-F30162AA3567}" destId="{500F3C2E-5FBB-EC43-920D-D4D3BFE0DC7D}" srcOrd="2" destOrd="0" presId="urn:microsoft.com/office/officeart/2005/8/layout/radial5"/>
    <dgm:cxn modelId="{EDA7ACBD-E2BC-7242-8393-7EBD0217EF06}" type="presParOf" srcId="{CE7B56C8-249C-EF41-8464-F30162AA3567}" destId="{364D339B-BB83-A44A-8DA2-2316545C028D}" srcOrd="3" destOrd="0" presId="urn:microsoft.com/office/officeart/2005/8/layout/radial5"/>
    <dgm:cxn modelId="{D88EA530-8FB5-AA4E-B17B-DBA57E428423}" type="presParOf" srcId="{364D339B-BB83-A44A-8DA2-2316545C028D}" destId="{BBEB0498-D90F-1047-8A7D-C303F77ACF6A}" srcOrd="0" destOrd="0" presId="urn:microsoft.com/office/officeart/2005/8/layout/radial5"/>
    <dgm:cxn modelId="{D0373B3D-400D-DB47-818A-8B54C1A75BB5}" type="presParOf" srcId="{CE7B56C8-249C-EF41-8464-F30162AA3567}" destId="{631D88D4-E0B3-7041-B35A-69D53767CD7E}" srcOrd="4" destOrd="0" presId="urn:microsoft.com/office/officeart/2005/8/layout/radial5"/>
    <dgm:cxn modelId="{6FD04414-3BDD-6E45-AD95-52490CC364DB}" type="presParOf" srcId="{CE7B56C8-249C-EF41-8464-F30162AA3567}" destId="{C477AE50-1EF0-2643-93E1-1668A8E4F9FE}" srcOrd="5" destOrd="0" presId="urn:microsoft.com/office/officeart/2005/8/layout/radial5"/>
    <dgm:cxn modelId="{67DC2B3F-E64C-4647-8251-D0099C2DF922}" type="presParOf" srcId="{C477AE50-1EF0-2643-93E1-1668A8E4F9FE}" destId="{8961C8D1-DFA9-8246-85E2-F930A94624C3}" srcOrd="0" destOrd="0" presId="urn:microsoft.com/office/officeart/2005/8/layout/radial5"/>
    <dgm:cxn modelId="{9384C44E-BB84-8647-A7B9-7AA4532E97BE}" type="presParOf" srcId="{CE7B56C8-249C-EF41-8464-F30162AA3567}" destId="{42C0F2F1-F48A-E14E-A832-083F06485CE0}" srcOrd="6" destOrd="0" presId="urn:microsoft.com/office/officeart/2005/8/layout/radial5"/>
    <dgm:cxn modelId="{56040D93-8621-D649-9C20-43E43EEDD849}" type="presParOf" srcId="{CE7B56C8-249C-EF41-8464-F30162AA3567}" destId="{9F39F8DF-96B3-1D4B-830C-255031329406}" srcOrd="7" destOrd="0" presId="urn:microsoft.com/office/officeart/2005/8/layout/radial5"/>
    <dgm:cxn modelId="{76126EDC-D6A9-8942-97BB-BAAE0A04F612}" type="presParOf" srcId="{9F39F8DF-96B3-1D4B-830C-255031329406}" destId="{9256BB13-1F70-5E45-A4FC-E01D4D78C054}" srcOrd="0" destOrd="0" presId="urn:microsoft.com/office/officeart/2005/8/layout/radial5"/>
    <dgm:cxn modelId="{A3C30C0E-6481-FB45-8977-715470780F6F}" type="presParOf" srcId="{CE7B56C8-249C-EF41-8464-F30162AA3567}" destId="{2642A853-4AC7-9542-A261-D833210914B1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AD1D4-F52F-8249-9B36-BB89B2BE0420}">
      <dsp:nvSpPr>
        <dsp:cNvPr id="0" name=""/>
        <dsp:cNvSpPr/>
      </dsp:nvSpPr>
      <dsp:spPr>
        <a:xfrm>
          <a:off x="3089661" y="1806469"/>
          <a:ext cx="1286903" cy="1286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RDBMS</a:t>
          </a:r>
        </a:p>
      </dsp:txBody>
      <dsp:txXfrm>
        <a:off x="3278124" y="1994932"/>
        <a:ext cx="909977" cy="909977"/>
      </dsp:txXfrm>
    </dsp:sp>
    <dsp:sp modelId="{D2BAD43E-5DC8-084E-A5A8-8CACF41F0E6A}">
      <dsp:nvSpPr>
        <dsp:cNvPr id="0" name=""/>
        <dsp:cNvSpPr/>
      </dsp:nvSpPr>
      <dsp:spPr>
        <a:xfrm rot="16200000">
          <a:off x="3596318" y="1337335"/>
          <a:ext cx="273590" cy="43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400" kern="1200"/>
        </a:p>
      </dsp:txBody>
      <dsp:txXfrm>
        <a:off x="3637357" y="1465883"/>
        <a:ext cx="191513" cy="262529"/>
      </dsp:txXfrm>
    </dsp:sp>
    <dsp:sp modelId="{500F3C2E-5FBB-EC43-920D-D4D3BFE0DC7D}">
      <dsp:nvSpPr>
        <dsp:cNvPr id="0" name=""/>
        <dsp:cNvSpPr/>
      </dsp:nvSpPr>
      <dsp:spPr>
        <a:xfrm>
          <a:off x="3089661" y="3357"/>
          <a:ext cx="1286903" cy="1286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Oracle</a:t>
          </a:r>
          <a:endParaRPr lang="tr-TR" sz="1400" kern="1200" dirty="0"/>
        </a:p>
      </dsp:txBody>
      <dsp:txXfrm>
        <a:off x="3278124" y="191820"/>
        <a:ext cx="909977" cy="909977"/>
      </dsp:txXfrm>
    </dsp:sp>
    <dsp:sp modelId="{364D339B-BB83-A44A-8DA2-2316545C028D}">
      <dsp:nvSpPr>
        <dsp:cNvPr id="0" name=""/>
        <dsp:cNvSpPr/>
      </dsp:nvSpPr>
      <dsp:spPr>
        <a:xfrm>
          <a:off x="4490131" y="2231147"/>
          <a:ext cx="273590" cy="43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400" kern="1200"/>
        </a:p>
      </dsp:txBody>
      <dsp:txXfrm>
        <a:off x="4490131" y="2318656"/>
        <a:ext cx="191513" cy="262529"/>
      </dsp:txXfrm>
    </dsp:sp>
    <dsp:sp modelId="{631D88D4-E0B3-7041-B35A-69D53767CD7E}">
      <dsp:nvSpPr>
        <dsp:cNvPr id="0" name=""/>
        <dsp:cNvSpPr/>
      </dsp:nvSpPr>
      <dsp:spPr>
        <a:xfrm>
          <a:off x="4892773" y="1806469"/>
          <a:ext cx="1286903" cy="1286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PostgreSQL</a:t>
          </a:r>
          <a:endParaRPr lang="tr-TR" sz="1400" kern="1200" dirty="0"/>
        </a:p>
      </dsp:txBody>
      <dsp:txXfrm>
        <a:off x="5081236" y="1994932"/>
        <a:ext cx="909977" cy="909977"/>
      </dsp:txXfrm>
    </dsp:sp>
    <dsp:sp modelId="{C477AE50-1EF0-2643-93E1-1668A8E4F9FE}">
      <dsp:nvSpPr>
        <dsp:cNvPr id="0" name=""/>
        <dsp:cNvSpPr/>
      </dsp:nvSpPr>
      <dsp:spPr>
        <a:xfrm rot="5400000">
          <a:off x="3596318" y="3124960"/>
          <a:ext cx="273590" cy="43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400" kern="1200"/>
        </a:p>
      </dsp:txBody>
      <dsp:txXfrm>
        <a:off x="3637357" y="3171431"/>
        <a:ext cx="191513" cy="262529"/>
      </dsp:txXfrm>
    </dsp:sp>
    <dsp:sp modelId="{42C0F2F1-F48A-E14E-A832-083F06485CE0}">
      <dsp:nvSpPr>
        <dsp:cNvPr id="0" name=""/>
        <dsp:cNvSpPr/>
      </dsp:nvSpPr>
      <dsp:spPr>
        <a:xfrm>
          <a:off x="3089661" y="3609581"/>
          <a:ext cx="1286903" cy="1286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MySQL</a:t>
          </a:r>
          <a:endParaRPr lang="tr-TR" sz="1400" kern="1200" dirty="0"/>
        </a:p>
      </dsp:txBody>
      <dsp:txXfrm>
        <a:off x="3278124" y="3798044"/>
        <a:ext cx="909977" cy="909977"/>
      </dsp:txXfrm>
    </dsp:sp>
    <dsp:sp modelId="{9F39F8DF-96B3-1D4B-830C-255031329406}">
      <dsp:nvSpPr>
        <dsp:cNvPr id="0" name=""/>
        <dsp:cNvSpPr/>
      </dsp:nvSpPr>
      <dsp:spPr>
        <a:xfrm rot="10800000">
          <a:off x="2702505" y="2231147"/>
          <a:ext cx="273590" cy="43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400" kern="1200"/>
        </a:p>
      </dsp:txBody>
      <dsp:txXfrm rot="10800000">
        <a:off x="2784582" y="2318656"/>
        <a:ext cx="191513" cy="262529"/>
      </dsp:txXfrm>
    </dsp:sp>
    <dsp:sp modelId="{2642A853-4AC7-9542-A261-D833210914B1}">
      <dsp:nvSpPr>
        <dsp:cNvPr id="0" name=""/>
        <dsp:cNvSpPr/>
      </dsp:nvSpPr>
      <dsp:spPr>
        <a:xfrm>
          <a:off x="1286549" y="1806469"/>
          <a:ext cx="1286903" cy="1286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MsSQL</a:t>
          </a:r>
          <a:endParaRPr lang="tr-TR" sz="1400" kern="1200" dirty="0"/>
        </a:p>
      </dsp:txBody>
      <dsp:txXfrm>
        <a:off x="1475012" y="1994932"/>
        <a:ext cx="909977" cy="909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84372-8B79-3346-AFB8-8D298B04E53C}" type="datetimeFigureOut">
              <a:rPr lang="tr-TR" smtClean="0"/>
              <a:t>26.06.2018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B0F29-779A-8646-A1C9-05DF3B5356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529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11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367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218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79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5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3400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B0F29-779A-8646-A1C9-05DF3B53569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526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874054-1D56-B64A-86A1-0F257822D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D840A80-C74A-1041-8827-6D0177A42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B294CE-4CCC-0B4D-AC5A-F9B638C4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619E-484E-424B-8121-48477D366855}" type="datetime1">
              <a:rPr lang="tr-TR" smtClean="0"/>
              <a:t>26.06.2018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6B5E0D-9D03-EF4E-B6A4-D972BF4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5856BA-B88F-7E49-9969-3D602BD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412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F0996C-2B0C-2F47-9006-CCEB309A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15D4451-53F1-AF4C-89BB-A71E33D24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A521BC-47BC-FA40-8EDD-E30B01ED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C380-CEED-DA49-9D40-EEA4D8EA8E2B}" type="datetime1">
              <a:rPr lang="tr-TR" smtClean="0"/>
              <a:t>26.06.2018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0E74E9-5D1F-1149-AD2C-9F45B7CF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94CCD6-FDFD-5D4B-BF44-7D89E805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72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D644E98-9DD2-2847-89FE-D60B62ECC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54DA7C9-CD27-994B-BEE2-9327DEC17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7C46DE3-7571-9F4D-A70B-00DE89B7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1F57-B08F-864F-A253-0F6C301CC8F0}" type="datetime1">
              <a:rPr lang="tr-TR" smtClean="0"/>
              <a:t>26.06.2018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FA456D-AAD3-3843-AA67-30F741BA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F8F6FCF-8611-6A44-8E16-4540F2FB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21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03FE81-951B-C140-8B87-27FFFC9E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3AE2D2-5A5B-B84C-BF42-53C7777A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12839FF-B2FB-7B44-8D1E-AAF87F30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2153-2626-494F-BBC3-5416DE6E2555}" type="datetime1">
              <a:rPr lang="tr-TR" smtClean="0"/>
              <a:t>26.06.2018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5BE006-C9E5-3D4E-87B6-83A19559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5B5552-F8C8-A24D-989A-202BAB10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010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93562C7-6F5D-8247-8DB5-C3D3E4B4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8BE9C6-EEF0-1A4D-A0E2-D4556787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89892B-C1F7-8246-8679-9F514D4C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EDB0-98BD-EA42-A18B-5F2D7F65F7FF}" type="datetime1">
              <a:rPr lang="tr-TR" smtClean="0"/>
              <a:t>26.06.2018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5B7411-190B-154D-8834-CA2148F1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8567B7C-F2DF-C743-AAD4-C4B43730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57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0CC2131-3BA5-534E-ABC9-BEEE9E50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0B197E-BF05-D642-8A72-921771AA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3C7A60B-E64E-5649-8711-47DC46D14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F60387-1602-F64D-88B4-D681FF38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5A997-375D-9D45-BD56-C7E8C7A722A3}" type="datetime1">
              <a:rPr lang="tr-TR" smtClean="0"/>
              <a:t>26.06.2018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D330F63-496D-8A48-9FFF-B6BCB7D6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842B6B0-3FDC-F247-A30D-1A569FF1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4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C0A5DA7-A368-6C43-8EE5-AF1A5BF4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4C5BFD-5B8D-FE4F-9C8C-40E25E1C4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39F32EF-3B54-884F-B91A-CAA8FC01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AF27FCE-EC8F-2A48-BE61-E473F76C5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5B5E04E-477A-5447-95C4-710EFCE08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50CA314-5220-C646-9AB0-F761128D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73A7-B431-DC44-BAB3-52A825AA1132}" type="datetime1">
              <a:rPr lang="tr-TR" smtClean="0"/>
              <a:t>26.06.2018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C172E-059E-5C4F-B664-A4A36B9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4FA7BC-3056-984E-B878-10346C5B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427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0F15B5-64AA-D945-8354-6051D3C9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59A2A76-256C-024A-B6D3-EB34B572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20228-18CD-CA49-913B-39F847A703A7}" type="datetime1">
              <a:rPr lang="tr-TR" smtClean="0"/>
              <a:t>26.06.2018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5DE82FA-1214-CF47-A313-8ABE0BCD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3350D53-7899-844F-BC77-71E9692C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591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AB5C8C1-D250-0F43-A538-B1115BF6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BE9B-5CD3-D648-B8EC-95480A98F132}" type="datetime1">
              <a:rPr lang="tr-TR" smtClean="0"/>
              <a:t>26.06.2018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95C298A-17FE-6E48-849F-F34EA118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4BD241A-AE68-1547-B8D0-64BE50DD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663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52E24F9-B85B-504D-9E40-ED0C6E36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893B63-28FD-A543-9A85-779249883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2E4498A-6DC1-AF49-8B94-7526AECC5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5D5F899-B920-0642-8D44-41118687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476E-8A3D-4F4C-9566-121A5D198279}" type="datetime1">
              <a:rPr lang="tr-TR" smtClean="0"/>
              <a:t>26.06.2018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F1A1AC0-6B3E-9C4D-BABC-20A64036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E8C7F2-4E18-F64E-BBF2-0E321BF1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42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B8BC32-CFD2-1644-8F3D-9B14C5FC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1961080-FC9C-C648-B474-915809B37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32AEC04-86B1-AD42-B465-06070070D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9E7562C-A566-9C4E-9A47-01B512B6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D5CD9-8B46-844E-99BD-1D3A41DD55E2}" type="datetime1">
              <a:rPr lang="tr-TR" smtClean="0"/>
              <a:t>26.06.2018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696B809-7C15-B64A-9A8D-2C6D7D0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089BDB4-40D4-9142-B168-302B81A2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675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39EE0B1-9844-5944-9A51-7EC215C1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9D2DD18-9FE6-8B44-9DC9-E28EDFA37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ED56CEF-D462-D849-AFCE-FF6F940DD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43AC3-F98A-244D-91EA-88977F673779}" type="datetime1">
              <a:rPr lang="tr-TR" smtClean="0"/>
              <a:t>26.06.2018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10D1BC-EE72-FC44-AF85-B687AF340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E2B3B6-4AFE-E84F-9BC1-69E29AC9D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A471-CD21-D948-A75C-D818D9BD5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860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audio" Target="../media/audio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209F296-8F01-104C-B7FD-BB2F504F6FC0}"/>
              </a:ext>
            </a:extLst>
          </p:cNvPr>
          <p:cNvSpPr/>
          <p:nvPr/>
        </p:nvSpPr>
        <p:spPr>
          <a:xfrm>
            <a:off x="1" y="0"/>
            <a:ext cx="5635256" cy="6858000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5667AE2E-58B4-754E-83A7-B8E8CC62264C}"/>
              </a:ext>
            </a:extLst>
          </p:cNvPr>
          <p:cNvSpPr/>
          <p:nvPr/>
        </p:nvSpPr>
        <p:spPr>
          <a:xfrm>
            <a:off x="547310" y="927984"/>
            <a:ext cx="454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egoe Pro Display Light" charset="0"/>
                <a:ea typeface="Segoe Pro Display Light" charset="0"/>
                <a:cs typeface="Segoe Pro Display Light" charset="0"/>
              </a:rPr>
              <a:t>DATABASE</a:t>
            </a:r>
          </a:p>
        </p:txBody>
      </p:sp>
      <p:pic>
        <p:nvPicPr>
          <p:cNvPr id="6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E91AA8-771B-C542-BD97-7ACDE7FF7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5"/>
          <a:stretch/>
        </p:blipFill>
        <p:spPr>
          <a:xfrm>
            <a:off x="843516" y="2171680"/>
            <a:ext cx="3226658" cy="286323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D6E54DD-B775-5C43-85DF-03FB5AA2B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94" y="2338411"/>
            <a:ext cx="3181010" cy="199505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30ED04EC-8928-A04B-9C78-995B019BD2FD}"/>
              </a:ext>
            </a:extLst>
          </p:cNvPr>
          <p:cNvSpPr/>
          <p:nvPr/>
        </p:nvSpPr>
        <p:spPr>
          <a:xfrm>
            <a:off x="8579231" y="835651"/>
            <a:ext cx="987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DB</a:t>
            </a:r>
            <a:endParaRPr lang="tr-T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1A37832-B6D0-5A49-94B5-857C6FEA5350}"/>
              </a:ext>
            </a:extLst>
          </p:cNvPr>
          <p:cNvSpPr txBox="1"/>
          <p:nvPr/>
        </p:nvSpPr>
        <p:spPr>
          <a:xfrm>
            <a:off x="8579231" y="2171680"/>
            <a:ext cx="18205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JDBC</a:t>
            </a:r>
          </a:p>
          <a:p>
            <a:r>
              <a:rPr lang="tr-TR" dirty="0"/>
              <a:t>Database</a:t>
            </a:r>
          </a:p>
          <a:p>
            <a:r>
              <a:rPr lang="tr-TR" dirty="0" err="1"/>
              <a:t>Tables</a:t>
            </a:r>
            <a:endParaRPr lang="tr-TR" dirty="0"/>
          </a:p>
          <a:p>
            <a:r>
              <a:rPr lang="tr-TR" dirty="0" err="1"/>
              <a:t>Relational</a:t>
            </a:r>
            <a:r>
              <a:rPr lang="tr-TR" dirty="0"/>
              <a:t> </a:t>
            </a:r>
            <a:r>
              <a:rPr lang="tr-TR" dirty="0" err="1"/>
              <a:t>Tables</a:t>
            </a:r>
            <a:endParaRPr lang="tr-TR" dirty="0"/>
          </a:p>
          <a:p>
            <a:r>
              <a:rPr lang="tr-TR" dirty="0"/>
              <a:t>RDBMS</a:t>
            </a:r>
          </a:p>
          <a:p>
            <a:r>
              <a:rPr lang="tr-TR" dirty="0"/>
              <a:t>SQL</a:t>
            </a:r>
          </a:p>
          <a:p>
            <a:r>
              <a:rPr lang="tr-TR" dirty="0"/>
              <a:t>Query</a:t>
            </a:r>
          </a:p>
          <a:p>
            <a:r>
              <a:rPr lang="tr-TR" dirty="0" err="1"/>
              <a:t>Stored</a:t>
            </a:r>
            <a:r>
              <a:rPr lang="tr-TR" dirty="0"/>
              <a:t> </a:t>
            </a:r>
            <a:r>
              <a:rPr lang="tr-TR" dirty="0" err="1"/>
              <a:t>Procedure</a:t>
            </a:r>
            <a:endParaRPr lang="tr-TR" dirty="0"/>
          </a:p>
          <a:p>
            <a:r>
              <a:rPr lang="tr-TR" dirty="0" err="1"/>
              <a:t>Triger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2118BC1C-CDAD-9A45-BE10-09AFA504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1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09B0989-C95A-2244-8A04-ED8142DF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55" y="3187436"/>
            <a:ext cx="1912948" cy="83171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B911CE8-50EA-8944-8474-BE758BD60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329" y="2698108"/>
            <a:ext cx="2413829" cy="181037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8011010-6D94-0A4C-B9FB-627FF84E5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28" y="3965795"/>
            <a:ext cx="467284" cy="415003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46AE6949-119D-F04B-97B2-77E5F5A5029A}"/>
              </a:ext>
            </a:extLst>
          </p:cNvPr>
          <p:cNvSpPr/>
          <p:nvPr/>
        </p:nvSpPr>
        <p:spPr>
          <a:xfrm>
            <a:off x="919728" y="4033964"/>
            <a:ext cx="49388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05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DB</a:t>
            </a:r>
            <a:endParaRPr lang="tr-TR" sz="105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Sola Bükülü Ok 18">
            <a:extLst>
              <a:ext uri="{FF2B5EF4-FFF2-40B4-BE49-F238E27FC236}">
                <a16:creationId xmlns:a16="http://schemas.microsoft.com/office/drawing/2014/main" id="{EB36917F-80B3-EB45-88D5-46BA17BCBB9B}"/>
              </a:ext>
            </a:extLst>
          </p:cNvPr>
          <p:cNvSpPr/>
          <p:nvPr/>
        </p:nvSpPr>
        <p:spPr>
          <a:xfrm flipH="1">
            <a:off x="8029441" y="2015729"/>
            <a:ext cx="590252" cy="410757"/>
          </a:xfrm>
          <a:prstGeom prst="curvedLeftArrow">
            <a:avLst>
              <a:gd name="adj1" fmla="val 25000"/>
              <a:gd name="adj2" fmla="val 4696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209F296-8F01-104C-B7FD-BB2F504F6FC0}"/>
              </a:ext>
            </a:extLst>
          </p:cNvPr>
          <p:cNvSpPr/>
          <p:nvPr/>
        </p:nvSpPr>
        <p:spPr>
          <a:xfrm>
            <a:off x="1" y="0"/>
            <a:ext cx="5635256" cy="6858000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5667AE2E-58B4-754E-83A7-B8E8CC62264C}"/>
              </a:ext>
            </a:extLst>
          </p:cNvPr>
          <p:cNvSpPr/>
          <p:nvPr/>
        </p:nvSpPr>
        <p:spPr>
          <a:xfrm>
            <a:off x="547310" y="927984"/>
            <a:ext cx="454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egoe Pro Display Light" charset="0"/>
                <a:ea typeface="Segoe Pro Display Light" charset="0"/>
                <a:cs typeface="Segoe Pro Display Light" charset="0"/>
              </a:rPr>
              <a:t>DATABASE</a:t>
            </a:r>
          </a:p>
        </p:txBody>
      </p:sp>
      <p:pic>
        <p:nvPicPr>
          <p:cNvPr id="6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E91AA8-771B-C542-BD97-7ACDE7FF7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5"/>
          <a:stretch/>
        </p:blipFill>
        <p:spPr>
          <a:xfrm>
            <a:off x="843516" y="2171680"/>
            <a:ext cx="3226658" cy="286323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D6E54DD-B775-5C43-85DF-03FB5AA2B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94" y="2338411"/>
            <a:ext cx="3181010" cy="199505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30ED04EC-8928-A04B-9C78-995B019BD2FD}"/>
              </a:ext>
            </a:extLst>
          </p:cNvPr>
          <p:cNvSpPr/>
          <p:nvPr/>
        </p:nvSpPr>
        <p:spPr>
          <a:xfrm>
            <a:off x="8579231" y="835651"/>
            <a:ext cx="987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DB</a:t>
            </a:r>
            <a:endParaRPr lang="tr-T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1A37832-B6D0-5A49-94B5-857C6FEA5350}"/>
              </a:ext>
            </a:extLst>
          </p:cNvPr>
          <p:cNvSpPr txBox="1"/>
          <p:nvPr/>
        </p:nvSpPr>
        <p:spPr>
          <a:xfrm>
            <a:off x="8579231" y="2171680"/>
            <a:ext cx="27292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Java </a:t>
            </a:r>
            <a:r>
              <a:rPr lang="tr-TR" dirty="0" err="1"/>
              <a:t>DataBase</a:t>
            </a:r>
            <a:r>
              <a:rPr lang="tr-TR" dirty="0"/>
              <a:t> Connectivity</a:t>
            </a:r>
          </a:p>
          <a:p>
            <a:r>
              <a:rPr lang="tr-TR" dirty="0"/>
              <a:t>Database</a:t>
            </a:r>
          </a:p>
          <a:p>
            <a:r>
              <a:rPr lang="tr-TR" dirty="0" err="1"/>
              <a:t>Tables</a:t>
            </a:r>
            <a:endParaRPr lang="tr-TR" dirty="0"/>
          </a:p>
          <a:p>
            <a:r>
              <a:rPr lang="tr-TR" dirty="0" err="1"/>
              <a:t>Relational</a:t>
            </a:r>
            <a:r>
              <a:rPr lang="tr-TR" dirty="0"/>
              <a:t> </a:t>
            </a:r>
            <a:r>
              <a:rPr lang="tr-TR" dirty="0" err="1"/>
              <a:t>Tables</a:t>
            </a:r>
            <a:endParaRPr lang="tr-TR" dirty="0"/>
          </a:p>
          <a:p>
            <a:r>
              <a:rPr lang="tr-TR" dirty="0"/>
              <a:t>RDBMS</a:t>
            </a:r>
          </a:p>
          <a:p>
            <a:r>
              <a:rPr lang="tr-TR" dirty="0"/>
              <a:t>SQL</a:t>
            </a:r>
          </a:p>
          <a:p>
            <a:r>
              <a:rPr lang="tr-TR" dirty="0"/>
              <a:t>Query</a:t>
            </a:r>
          </a:p>
          <a:p>
            <a:r>
              <a:rPr lang="tr-TR" dirty="0" err="1"/>
              <a:t>Stored</a:t>
            </a:r>
            <a:r>
              <a:rPr lang="tr-TR" dirty="0"/>
              <a:t> </a:t>
            </a:r>
            <a:r>
              <a:rPr lang="tr-TR" dirty="0" err="1"/>
              <a:t>Procedure</a:t>
            </a:r>
            <a:endParaRPr lang="tr-TR" dirty="0"/>
          </a:p>
          <a:p>
            <a:r>
              <a:rPr lang="tr-TR" dirty="0" err="1"/>
              <a:t>Triger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2118BC1C-CDAD-9A45-BE10-09AFA504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2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09B0989-C95A-2244-8A04-ED8142DF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55" y="3187436"/>
            <a:ext cx="1912948" cy="83171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B911CE8-50EA-8944-8474-BE758BD60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329" y="2698108"/>
            <a:ext cx="2413829" cy="181037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8011010-6D94-0A4C-B9FB-627FF84E5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28" y="3965795"/>
            <a:ext cx="467284" cy="415003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46AE6949-119D-F04B-97B2-77E5F5A5029A}"/>
              </a:ext>
            </a:extLst>
          </p:cNvPr>
          <p:cNvSpPr/>
          <p:nvPr/>
        </p:nvSpPr>
        <p:spPr>
          <a:xfrm>
            <a:off x="919728" y="4033964"/>
            <a:ext cx="49388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05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DB</a:t>
            </a:r>
            <a:endParaRPr lang="tr-TR" sz="105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52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3">
            <a:extLst>
              <a:ext uri="{FF2B5EF4-FFF2-40B4-BE49-F238E27FC236}">
                <a16:creationId xmlns:a16="http://schemas.microsoft.com/office/drawing/2014/main" id="{7C4F0E63-AA43-5E47-AD06-2B8D49577390}"/>
              </a:ext>
            </a:extLst>
          </p:cNvPr>
          <p:cNvSpPr/>
          <p:nvPr/>
        </p:nvSpPr>
        <p:spPr>
          <a:xfrm>
            <a:off x="0" y="0"/>
            <a:ext cx="12191999" cy="1238491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BFC94-A46D-9B41-8FD2-A8D7D73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3</a:t>
            </a:fld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5437B49-BBE5-9B49-BECB-373FD19A8250}"/>
              </a:ext>
            </a:extLst>
          </p:cNvPr>
          <p:cNvSpPr/>
          <p:nvPr/>
        </p:nvSpPr>
        <p:spPr>
          <a:xfrm>
            <a:off x="4577282" y="157580"/>
            <a:ext cx="28035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</a:t>
            </a:r>
            <a:endParaRPr lang="tr-TR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23" name="Diyagram 22">
            <a:extLst>
              <a:ext uri="{FF2B5EF4-FFF2-40B4-BE49-F238E27FC236}">
                <a16:creationId xmlns:a16="http://schemas.microsoft.com/office/drawing/2014/main" id="{2A470C74-5C03-8E47-8D04-1B6C697EA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181718"/>
              </p:ext>
            </p:extLst>
          </p:nvPr>
        </p:nvGraphicFramePr>
        <p:xfrm>
          <a:off x="2440413" y="1639069"/>
          <a:ext cx="7466227" cy="4899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73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3">
            <a:extLst>
              <a:ext uri="{FF2B5EF4-FFF2-40B4-BE49-F238E27FC236}">
                <a16:creationId xmlns:a16="http://schemas.microsoft.com/office/drawing/2014/main" id="{7C4F0E63-AA43-5E47-AD06-2B8D49577390}"/>
              </a:ext>
            </a:extLst>
          </p:cNvPr>
          <p:cNvSpPr/>
          <p:nvPr/>
        </p:nvSpPr>
        <p:spPr>
          <a:xfrm>
            <a:off x="0" y="0"/>
            <a:ext cx="12191999" cy="1238491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BFC94-A46D-9B41-8FD2-A8D7D73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4</a:t>
            </a:fld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5437B49-BBE5-9B49-BECB-373FD19A8250}"/>
              </a:ext>
            </a:extLst>
          </p:cNvPr>
          <p:cNvSpPr/>
          <p:nvPr/>
        </p:nvSpPr>
        <p:spPr>
          <a:xfrm>
            <a:off x="4577282" y="157580"/>
            <a:ext cx="2803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</a:t>
            </a:r>
            <a:endParaRPr lang="tr-TR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2" name="Grafik 11" descr="Kitaplar">
            <a:extLst>
              <a:ext uri="{FF2B5EF4-FFF2-40B4-BE49-F238E27FC236}">
                <a16:creationId xmlns:a16="http://schemas.microsoft.com/office/drawing/2014/main" id="{D25DFE41-A30F-E540-A181-EB830377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772" y="3390421"/>
            <a:ext cx="914400" cy="914400"/>
          </a:xfrm>
          <a:prstGeom prst="rect">
            <a:avLst/>
          </a:prstGeom>
        </p:spPr>
      </p:pic>
      <p:pic>
        <p:nvPicPr>
          <p:cNvPr id="13" name="Grafik 12" descr="Veritabanı">
            <a:extLst>
              <a:ext uri="{FF2B5EF4-FFF2-40B4-BE49-F238E27FC236}">
                <a16:creationId xmlns:a16="http://schemas.microsoft.com/office/drawing/2014/main" id="{0F34374B-DA88-D04C-B958-4321B0F1A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9772" y="1346201"/>
            <a:ext cx="914400" cy="914400"/>
          </a:xfrm>
          <a:prstGeom prst="rect">
            <a:avLst/>
          </a:prstGeom>
        </p:spPr>
      </p:pic>
      <p:pic>
        <p:nvPicPr>
          <p:cNvPr id="15" name="Grafik 14" descr="Masa">
            <a:extLst>
              <a:ext uri="{FF2B5EF4-FFF2-40B4-BE49-F238E27FC236}">
                <a16:creationId xmlns:a16="http://schemas.microsoft.com/office/drawing/2014/main" id="{09580796-9296-124D-8B9F-7BA5DE354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772" y="2368311"/>
            <a:ext cx="914400" cy="914400"/>
          </a:xfrm>
          <a:prstGeom prst="rect">
            <a:avLst/>
          </a:prstGeom>
        </p:spPr>
      </p:pic>
      <p:pic>
        <p:nvPicPr>
          <p:cNvPr id="16" name="Grafik 15" descr="Filtre">
            <a:extLst>
              <a:ext uri="{FF2B5EF4-FFF2-40B4-BE49-F238E27FC236}">
                <a16:creationId xmlns:a16="http://schemas.microsoft.com/office/drawing/2014/main" id="{A1E9BD54-9FC8-A248-82CC-998BDE711F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772" y="5434641"/>
            <a:ext cx="914400" cy="914400"/>
          </a:xfrm>
          <a:prstGeom prst="rect">
            <a:avLst/>
          </a:prstGeom>
        </p:spPr>
      </p:pic>
      <p:pic>
        <p:nvPicPr>
          <p:cNvPr id="17" name="Grafik 16" descr="Yukarı yönlü eğilim">
            <a:extLst>
              <a:ext uri="{FF2B5EF4-FFF2-40B4-BE49-F238E27FC236}">
                <a16:creationId xmlns:a16="http://schemas.microsoft.com/office/drawing/2014/main" id="{75A0916C-6A20-F54C-832D-0229FBC65F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9772" y="4412531"/>
            <a:ext cx="914400" cy="91440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F630EFD-367F-4D44-A53B-98473663D216}"/>
              </a:ext>
            </a:extLst>
          </p:cNvPr>
          <p:cNvSpPr txBox="1"/>
          <p:nvPr/>
        </p:nvSpPr>
        <p:spPr>
          <a:xfrm>
            <a:off x="2224216" y="1618735"/>
            <a:ext cx="476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Verilerin saklanmasını sağlayan yapı veya yazılım.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F8C4A142-8228-8A47-9304-809B404D11C1}"/>
              </a:ext>
            </a:extLst>
          </p:cNvPr>
          <p:cNvSpPr txBox="1"/>
          <p:nvPr/>
        </p:nvSpPr>
        <p:spPr>
          <a:xfrm>
            <a:off x="2224216" y="2640845"/>
            <a:ext cx="485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genellikle tablolar içerisinde düzenli saklar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10157864-8C80-8A49-8AA0-43BBF84CACC5}"/>
              </a:ext>
            </a:extLst>
          </p:cNvPr>
          <p:cNvSpPr txBox="1"/>
          <p:nvPr/>
        </p:nvSpPr>
        <p:spPr>
          <a:xfrm>
            <a:off x="2224216" y="3662955"/>
            <a:ext cx="610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İndeksleme ile kayıtlı veriler arasında kaybolmadan dolaşabiliriz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7D7C9A9-6862-9042-A1B6-A4C82108A486}"/>
              </a:ext>
            </a:extLst>
          </p:cNvPr>
          <p:cNvSpPr txBox="1"/>
          <p:nvPr/>
        </p:nvSpPr>
        <p:spPr>
          <a:xfrm>
            <a:off x="2174412" y="4622715"/>
            <a:ext cx="643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Büyük verilerde ortaya çıkan performans kaybını en aza indirebiliriz.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039C3CC5-D4EE-6F47-86D9-4DFECA232278}"/>
              </a:ext>
            </a:extLst>
          </p:cNvPr>
          <p:cNvSpPr txBox="1"/>
          <p:nvPr/>
        </p:nvSpPr>
        <p:spPr>
          <a:xfrm>
            <a:off x="2169154" y="5644825"/>
            <a:ext cx="436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Sorgular ile veri yönetimini ele kolaylaştırırız.</a:t>
            </a:r>
          </a:p>
        </p:txBody>
      </p:sp>
    </p:spTree>
    <p:extLst>
      <p:ext uri="{BB962C8B-B14F-4D97-AF65-F5344CB8AC3E}">
        <p14:creationId xmlns:p14="http://schemas.microsoft.com/office/powerpoint/2010/main" val="45409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3">
            <a:extLst>
              <a:ext uri="{FF2B5EF4-FFF2-40B4-BE49-F238E27FC236}">
                <a16:creationId xmlns:a16="http://schemas.microsoft.com/office/drawing/2014/main" id="{7C4F0E63-AA43-5E47-AD06-2B8D49577390}"/>
              </a:ext>
            </a:extLst>
          </p:cNvPr>
          <p:cNvSpPr/>
          <p:nvPr/>
        </p:nvSpPr>
        <p:spPr>
          <a:xfrm>
            <a:off x="0" y="0"/>
            <a:ext cx="12191999" cy="1238491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BFC94-A46D-9B41-8FD2-A8D7D73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5</a:t>
            </a:fld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5437B49-BBE5-9B49-BECB-373FD19A8250}"/>
              </a:ext>
            </a:extLst>
          </p:cNvPr>
          <p:cNvSpPr/>
          <p:nvPr/>
        </p:nvSpPr>
        <p:spPr>
          <a:xfrm>
            <a:off x="4577282" y="157580"/>
            <a:ext cx="2803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</a:t>
            </a:r>
            <a:endParaRPr lang="tr-TR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2" name="Grafik 11" descr="Kitaplar">
            <a:extLst>
              <a:ext uri="{FF2B5EF4-FFF2-40B4-BE49-F238E27FC236}">
                <a16:creationId xmlns:a16="http://schemas.microsoft.com/office/drawing/2014/main" id="{D25DFE41-A30F-E540-A181-EB8303777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394" y="1549265"/>
            <a:ext cx="914400" cy="914400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10157864-8C80-8A49-8AA0-43BBF84CACC5}"/>
              </a:ext>
            </a:extLst>
          </p:cNvPr>
          <p:cNvSpPr txBox="1"/>
          <p:nvPr/>
        </p:nvSpPr>
        <p:spPr>
          <a:xfrm>
            <a:off x="2502838" y="1821799"/>
            <a:ext cx="610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İndeksleme ile kayıtlı veriler arasında kaybolmadan dolaşabiliriz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DFA170B-10A5-F145-B638-157D0C5E9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254" y="2463665"/>
            <a:ext cx="2839308" cy="2839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3389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3" name="breeze.wav"/>
          </p:stSnd>
        </p:sndAc>
      </p:transition>
    </mc:Choice>
    <mc:Fallback>
      <p:transition spd="slow">
        <p:fade/>
        <p:sndAc>
          <p:stSnd>
            <p:snd r:embed="rId3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3">
            <a:extLst>
              <a:ext uri="{FF2B5EF4-FFF2-40B4-BE49-F238E27FC236}">
                <a16:creationId xmlns:a16="http://schemas.microsoft.com/office/drawing/2014/main" id="{7C4F0E63-AA43-5E47-AD06-2B8D49577390}"/>
              </a:ext>
            </a:extLst>
          </p:cNvPr>
          <p:cNvSpPr/>
          <p:nvPr/>
        </p:nvSpPr>
        <p:spPr>
          <a:xfrm>
            <a:off x="0" y="0"/>
            <a:ext cx="12191999" cy="1238491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BFC94-A46D-9B41-8FD2-A8D7D73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6</a:t>
            </a:fld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5437B49-BBE5-9B49-BECB-373FD19A8250}"/>
              </a:ext>
            </a:extLst>
          </p:cNvPr>
          <p:cNvSpPr/>
          <p:nvPr/>
        </p:nvSpPr>
        <p:spPr>
          <a:xfrm>
            <a:off x="5009677" y="157580"/>
            <a:ext cx="1938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Tables</a:t>
            </a:r>
            <a:endParaRPr lang="tr-TR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Grafik 14" descr="Masa">
            <a:extLst>
              <a:ext uri="{FF2B5EF4-FFF2-40B4-BE49-F238E27FC236}">
                <a16:creationId xmlns:a16="http://schemas.microsoft.com/office/drawing/2014/main" id="{09580796-9296-124D-8B9F-7BA5DE35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72" y="2368311"/>
            <a:ext cx="914400" cy="914400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F8C4A142-8228-8A47-9304-809B404D11C1}"/>
              </a:ext>
            </a:extLst>
          </p:cNvPr>
          <p:cNvSpPr txBox="1"/>
          <p:nvPr/>
        </p:nvSpPr>
        <p:spPr>
          <a:xfrm>
            <a:off x="2224216" y="2640845"/>
            <a:ext cx="366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Satır ve sütunlardan oluşan yapılardır.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4303A2A-2C86-6247-8FB9-E6553C07F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33" y="3369339"/>
            <a:ext cx="1944131" cy="10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3">
            <a:extLst>
              <a:ext uri="{FF2B5EF4-FFF2-40B4-BE49-F238E27FC236}">
                <a16:creationId xmlns:a16="http://schemas.microsoft.com/office/drawing/2014/main" id="{7C4F0E63-AA43-5E47-AD06-2B8D49577390}"/>
              </a:ext>
            </a:extLst>
          </p:cNvPr>
          <p:cNvSpPr/>
          <p:nvPr/>
        </p:nvSpPr>
        <p:spPr>
          <a:xfrm>
            <a:off x="0" y="0"/>
            <a:ext cx="12191999" cy="1238491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BFC94-A46D-9B41-8FD2-A8D7D73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BA471-CD21-D948-A75C-D818D9BD54C9}" type="slidenum">
              <a:rPr lang="tr-TR" smtClean="0"/>
              <a:t>7</a:t>
            </a:fld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5437B49-BBE5-9B49-BECB-373FD19A8250}"/>
              </a:ext>
            </a:extLst>
          </p:cNvPr>
          <p:cNvSpPr/>
          <p:nvPr/>
        </p:nvSpPr>
        <p:spPr>
          <a:xfrm>
            <a:off x="4842356" y="157580"/>
            <a:ext cx="2273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RDBMS</a:t>
            </a:r>
            <a:endParaRPr lang="tr-TR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10EC329-296B-444C-82DC-72B15BE8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9" y="1467022"/>
            <a:ext cx="2459338" cy="127426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DC7285C-C1AB-0542-876F-12F843B85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653" y="1238490"/>
            <a:ext cx="3568357" cy="22123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7457F0-F9F2-C041-8A63-69F5BA2B5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834156"/>
            <a:ext cx="4762500" cy="2540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596C7B7-949C-1247-8BBD-EE6EA06D7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831" y="3558060"/>
            <a:ext cx="254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104</Words>
  <Application>Microsoft Macintosh PowerPoint</Application>
  <PresentationFormat>Geniş ekran</PresentationFormat>
  <Paragraphs>55</Paragraphs>
  <Slides>7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Pro Display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Özgen İmrağ</dc:creator>
  <cp:lastModifiedBy>Özgen İmrağ</cp:lastModifiedBy>
  <cp:revision>25</cp:revision>
  <cp:lastPrinted>2018-04-17T02:14:24Z</cp:lastPrinted>
  <dcterms:created xsi:type="dcterms:W3CDTF">2018-04-17T02:00:06Z</dcterms:created>
  <dcterms:modified xsi:type="dcterms:W3CDTF">2018-06-26T03:35:22Z</dcterms:modified>
</cp:coreProperties>
</file>